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2" r:id="rId2"/>
    <p:sldId id="256" r:id="rId3"/>
    <p:sldId id="257" r:id="rId4"/>
    <p:sldId id="260" r:id="rId5"/>
    <p:sldId id="258" r:id="rId6"/>
    <p:sldId id="259" r:id="rId7"/>
  </p:sldIdLst>
  <p:sldSz cx="12192000" cy="6858000"/>
  <p:notesSz cx="6858000" cy="9144000"/>
  <p:embeddedFontLst>
    <p:embeddedFont>
      <p:font typeface="4815_KwangMD_Catthai" panose="020B0604020202020204" charset="0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1" autoAdjust="0"/>
    <p:restoredTop sz="94660"/>
  </p:normalViewPr>
  <p:slideViewPr>
    <p:cSldViewPr snapToGrid="0">
      <p:cViewPr varScale="1">
        <p:scale>
          <a:sx n="67" d="100"/>
          <a:sy n="67" d="100"/>
        </p:scale>
        <p:origin x="7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9FD9A9A-C15F-4063-A44B-AD82E4BF6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B6AF72F-2A3D-4C99-A6C3-57725B6025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4BF4915-4120-4C19-B827-80AA93A63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4F0B329-9387-4DF0-9CF0-258EC11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6739275-A27B-4788-B750-B9B1FCAB8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479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CB2859E-FD3F-4363-B3F3-4B0938793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3907878-B6B4-4D9E-A07D-E48745A8F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53C9584-6215-4309-B141-7878375DE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6F05FEF-3B4E-4E1D-B22D-8DCF31673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92F6297-7FB4-4DBE-A814-2AA01EBC6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69100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7ABF3C7-F7DC-4504-A790-A3050986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A98A53A-BB2E-4AD2-9A2C-5AD6C7FC8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F496117-6A1E-4421-9D65-FED0D3BD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A7A17AC-85C0-433B-A469-45BAFF5D6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078A7D7-2993-4802-A885-7BA4DC0C1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6331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B575D4D-C53D-4020-A55C-86EBD3ED7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4E41357-C3F4-4396-878B-D9DF053060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98B808C-1B32-4743-B9DD-1BDACBB56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04A076C-DE21-4B6E-82A1-93741875F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7FEDA20-DE30-4EEF-A7F1-C2ACF924E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A39AB7B-F6AC-4992-BA8D-F2F5C068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8897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E7C5C0E-14D4-41DE-9E2C-48F760B6D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AF9BF13-7030-45A5-806C-A9AFDDD1B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6CB40BDC-C094-4727-9421-CE42C7835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35B2CD3B-EEF4-4955-B17C-BA0C3105F9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3F0A7378-3FD2-4C4B-AE30-4A13821C53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C27C133B-1ACF-44EF-9BE5-36F30D1AF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1054DBF0-D705-4BA7-A33B-92DB2C84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A41F91DB-5A81-4CE0-A566-4C72EB6E4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18238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CB70A53-7DF6-4D08-9DB8-49A9654E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4655BAD0-DFD0-4275-A5BD-748D72344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778692E6-66AE-40D6-B5B4-134B1CDD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38FA7DDC-C38C-45B5-A904-3678586C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0098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141CAE51-4532-498F-89FB-561910FE9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D47365AB-CDE2-40E5-BE6F-DD94211FE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34B6A32-7944-4C18-A98D-1B8EB79A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5106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997ED0B-B0DD-4A3D-BA92-E702C9E94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ECA5B44-E6E9-4FD7-B58E-488E92D76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E51AAAE5-79B4-43B3-9AE5-A2A8177A3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DF501FF-1015-4C04-8315-7F80E4B81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58854BBC-08E5-4C6A-B7DE-2095F85C4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8A19E5E0-CF4B-4BC5-8EA1-A105CC370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26731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CB87B77-9739-446C-98BB-8BE58E3FB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1CEF6459-9737-487E-B7A9-2E786A6360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B98F07D6-5231-47D1-AAB1-BF166AC08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C8546B7F-1D20-4353-BB57-704FA2A0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CCC439C-2EEF-4A2E-ADF6-B5D842BDA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C4CC2C89-A5AF-4C84-9E4A-6D56C6401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825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3962DD5-CAA0-471C-8C63-9705066E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5EFE1ED3-BB71-43C8-BB4A-32D1A8EC4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E2CDF49-772D-46E4-A564-0B344245E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C1EE962-E5E4-428D-9E25-A68946207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0CDC4B4-B314-4FC9-A798-A321993D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7022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621B26BE-D33F-459F-9BC8-3DE3836B4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38D49DB-85E6-4317-AF80-DF1E8BBC4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631282A-224E-4042-BBBB-D889FF590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66A2ACB-0994-42DA-B25B-B2060D5D2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30CB53A-9E94-46D5-AAC7-5B1A57FCD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92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A10142DE-CDC3-4B0D-B7D7-EA53F8183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A373C866-CF5F-4996-8327-B3FBD8640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0F1EB15-E606-42D6-A6A6-20AA6CF12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8C893-AD38-4904-AB1E-4410E28A27F6}" type="datetimeFigureOut">
              <a:rPr lang="th-TH" smtClean="0"/>
              <a:t>21/07/63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A5A6C0D-9A55-40B7-93A9-EE5703701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41C3D51-8F88-4D16-971B-0AD64F3777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A4534-217F-419C-B5DB-F18AAFA7059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88809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3BF72FA-F841-4C68-9A91-26E6DEF6B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86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 panose="02000000000000000000" pitchFamily="2" charset="0"/>
                <a:cs typeface="4815_KwangMD_Catthai" panose="02000000000000000000" pitchFamily="2" charset="0"/>
              </a:rPr>
              <a:t>Stay Home, Stay Safe</a:t>
            </a:r>
            <a:endParaRPr lang="th-TH" sz="7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pic>
        <p:nvPicPr>
          <p:cNvPr id="1026" name="Picture 2" descr="Stay Home Stay Safe">
            <a:extLst>
              <a:ext uri="{FF2B5EF4-FFF2-40B4-BE49-F238E27FC236}">
                <a16:creationId xmlns:a16="http://schemas.microsoft.com/office/drawing/2014/main" id="{61B9BAE9-819F-4138-B87D-5F157F9C4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937" y="3009512"/>
            <a:ext cx="5768612" cy="384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60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DC4E5E5-3569-462D-B8D6-F5D6213855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3A000485-98E4-4EA7-8E44-4606B21E0F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E7A78243-1097-4F81-B488-6D49A406BC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57" t="19986" r="36678" b="26464"/>
          <a:stretch/>
        </p:blipFill>
        <p:spPr>
          <a:xfrm>
            <a:off x="0" y="262685"/>
            <a:ext cx="12192000" cy="633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41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595DE9E-66FF-4AE3-A205-12D9A0BAB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09C37D4-CC68-4C3D-A346-3672FFEB4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C2E3A15-28D9-4E64-8E93-BC8BDD18EE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56" t="19603" r="36679" b="26464"/>
          <a:stretch/>
        </p:blipFill>
        <p:spPr>
          <a:xfrm>
            <a:off x="0" y="240148"/>
            <a:ext cx="12192000" cy="637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576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Is Social Distancing the 'New Normal' for Retail &amp; Hospitality ...">
            <a:extLst>
              <a:ext uri="{FF2B5EF4-FFF2-40B4-BE49-F238E27FC236}">
                <a16:creationId xmlns:a16="http://schemas.microsoft.com/office/drawing/2014/main" id="{F1A79278-49AE-45ED-8970-4372089D892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3BF72FA-F841-4C68-9A91-26E6DEF6B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206" y="2416629"/>
            <a:ext cx="5222965" cy="194636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 panose="02000000000000000000" pitchFamily="2" charset="0"/>
                <a:cs typeface="4815_KwangMD_Catthai" panose="02000000000000000000" pitchFamily="2" charset="0"/>
              </a:rPr>
              <a:t>Practice </a:t>
            </a:r>
            <a:br>
              <a:rPr lang="en-US" sz="6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 panose="02000000000000000000" pitchFamily="2" charset="0"/>
                <a:cs typeface="4815_KwangMD_Catthai" panose="02000000000000000000" pitchFamily="2" charset="0"/>
              </a:rPr>
            </a:br>
            <a:r>
              <a:rPr lang="en-US" sz="6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 panose="02000000000000000000" pitchFamily="2" charset="0"/>
                <a:cs typeface="4815_KwangMD_Catthai" panose="02000000000000000000" pitchFamily="2" charset="0"/>
              </a:rPr>
              <a:t>Social Distancing</a:t>
            </a:r>
            <a:endParaRPr lang="th-TH" sz="6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174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43D1367-D044-4234-AD4C-BBA67ECDC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4352F99-CABB-4726-B346-8FE197238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19991BCA-E791-44D1-829D-A140C4A60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79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175331F-7F4F-4482-9C99-7D5947183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41831A4-D02A-4C0C-901E-D7D891952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EBACFB2A-15BE-4A96-A64A-F7744598F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76360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9</Words>
  <Application>Microsoft Office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4815_KwangMD_Catthai</vt:lpstr>
      <vt:lpstr>Calibri Light</vt:lpstr>
      <vt:lpstr>Calibri</vt:lpstr>
      <vt:lpstr>Arial</vt:lpstr>
      <vt:lpstr>ธีมของ Office</vt:lpstr>
      <vt:lpstr>Stay Home, Stay Safe</vt:lpstr>
      <vt:lpstr>PowerPoint Presentation</vt:lpstr>
      <vt:lpstr>PowerPoint Presentation</vt:lpstr>
      <vt:lpstr>Practice  Social Distancing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สโรชา อามาตย์ทัศน์</dc:creator>
  <cp:lastModifiedBy>Chanika Rasamee</cp:lastModifiedBy>
  <cp:revision>4</cp:revision>
  <dcterms:created xsi:type="dcterms:W3CDTF">2020-07-21T05:48:09Z</dcterms:created>
  <dcterms:modified xsi:type="dcterms:W3CDTF">2020-07-21T06:52:07Z</dcterms:modified>
</cp:coreProperties>
</file>