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8" r:id="rId2"/>
    <p:sldId id="256" r:id="rId3"/>
    <p:sldId id="257" r:id="rId4"/>
    <p:sldId id="259" r:id="rId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7035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237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22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86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37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91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3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11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076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32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43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9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2" r:id="rId6"/>
    <p:sldLayoutId id="2147483708" r:id="rId7"/>
    <p:sldLayoutId id="2147483709" r:id="rId8"/>
    <p:sldLayoutId id="2147483710" r:id="rId9"/>
    <p:sldLayoutId id="2147483711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FF6994-E65C-43D2-835E-F82CDD5BA1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-2" y="10"/>
            <a:ext cx="1219200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0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C33CE1-AD41-4D87-8279-7FC95B4101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781" t="46085" r="14433" b="5969"/>
          <a:stretch/>
        </p:blipFill>
        <p:spPr>
          <a:xfrm>
            <a:off x="2173358" y="52341"/>
            <a:ext cx="7230398" cy="695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61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FF6994-E65C-43D2-835E-F82CDD5BA1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-2" y="10"/>
            <a:ext cx="1219200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0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1F0349-4F2A-4185-92AA-7C5F22066C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2807208"/>
          </a:xfrm>
        </p:spPr>
        <p:txBody>
          <a:bodyPr anchor="b">
            <a:normAutofit/>
          </a:bodyPr>
          <a:lstStyle/>
          <a:p>
            <a:endParaRPr lang="th-TH" sz="320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F8CE4E-F8EF-4F8B-B07B-2C31657CE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3968496"/>
            <a:ext cx="4023360" cy="1208141"/>
          </a:xfrm>
        </p:spPr>
        <p:txBody>
          <a:bodyPr>
            <a:normAutofit/>
          </a:bodyPr>
          <a:lstStyle/>
          <a:p>
            <a:endParaRPr lang="th-TH" sz="1600">
              <a:solidFill>
                <a:schemeClr val="bg1"/>
              </a:solidFill>
            </a:endParaRPr>
          </a:p>
        </p:txBody>
      </p:sp>
      <p:pic>
        <p:nvPicPr>
          <p:cNvPr id="1028" name="Picture 4" descr="How to Make and Accept an Apology in English">
            <a:extLst>
              <a:ext uri="{FF2B5EF4-FFF2-40B4-BE49-F238E27FC236}">
                <a16:creationId xmlns:a16="http://schemas.microsoft.com/office/drawing/2014/main" id="{A5554D10-4A9E-4F8D-B8E7-D0CF1F704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52" y="-10"/>
            <a:ext cx="106527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869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FF6994-E65C-43D2-835E-F82CDD5BA1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-2" y="10"/>
            <a:ext cx="1219200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0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1F0349-4F2A-4185-92AA-7C5F22066C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2807208"/>
          </a:xfrm>
        </p:spPr>
        <p:txBody>
          <a:bodyPr anchor="b">
            <a:normAutofit/>
          </a:bodyPr>
          <a:lstStyle/>
          <a:p>
            <a:endParaRPr lang="th-TH" sz="320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F8CE4E-F8EF-4F8B-B07B-2C31657CE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3968496"/>
            <a:ext cx="4023360" cy="1208141"/>
          </a:xfrm>
        </p:spPr>
        <p:txBody>
          <a:bodyPr>
            <a:normAutofit/>
          </a:bodyPr>
          <a:lstStyle/>
          <a:p>
            <a:endParaRPr lang="th-TH" sz="1600">
              <a:solidFill>
                <a:schemeClr val="bg1"/>
              </a:solidFill>
            </a:endParaRPr>
          </a:p>
        </p:txBody>
      </p:sp>
      <p:pic>
        <p:nvPicPr>
          <p:cNvPr id="2050" name="Picture 2" descr="How to accept an apology? Other words to say instead of &quot;its ok‬ ...">
            <a:extLst>
              <a:ext uri="{FF2B5EF4-FFF2-40B4-BE49-F238E27FC236}">
                <a16:creationId xmlns:a16="http://schemas.microsoft.com/office/drawing/2014/main" id="{2F05D249-2579-45AE-A04A-4534B0CB8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959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FF6994-E65C-43D2-835E-F82CDD5BA1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-2" y="10"/>
            <a:ext cx="1219200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0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1F0349-4F2A-4185-92AA-7C5F22066C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2807208"/>
          </a:xfrm>
        </p:spPr>
        <p:txBody>
          <a:bodyPr anchor="b">
            <a:normAutofit/>
          </a:bodyPr>
          <a:lstStyle/>
          <a:p>
            <a:endParaRPr lang="th-TH" sz="320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F8CE4E-F8EF-4F8B-B07B-2C31657CE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3968496"/>
            <a:ext cx="4023360" cy="1208141"/>
          </a:xfrm>
        </p:spPr>
        <p:txBody>
          <a:bodyPr>
            <a:normAutofit/>
          </a:bodyPr>
          <a:lstStyle/>
          <a:p>
            <a:endParaRPr lang="th-TH" sz="160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C33CE1-AD41-4D87-8279-7FC95B4101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48" t="9739" r="14433"/>
          <a:stretch/>
        </p:blipFill>
        <p:spPr>
          <a:xfrm>
            <a:off x="3419061" y="821635"/>
            <a:ext cx="7262192" cy="618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948300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LightSeedRightStep">
      <a:dk1>
        <a:srgbClr val="000000"/>
      </a:dk1>
      <a:lt1>
        <a:srgbClr val="FFFFFF"/>
      </a:lt1>
      <a:dk2>
        <a:srgbClr val="412438"/>
      </a:dk2>
      <a:lt2>
        <a:srgbClr val="E8E8E2"/>
      </a:lt2>
      <a:accent1>
        <a:srgbClr val="908CD0"/>
      </a:accent1>
      <a:accent2>
        <a:srgbClr val="9B73C6"/>
      </a:accent2>
      <a:accent3>
        <a:srgbClr val="C98CD0"/>
      </a:accent3>
      <a:accent4>
        <a:srgbClr val="C673AC"/>
      </a:accent4>
      <a:accent5>
        <a:srgbClr val="D08C9F"/>
      </a:accent5>
      <a:accent6>
        <a:srgbClr val="C67F73"/>
      </a:accent6>
      <a:hlink>
        <a:srgbClr val="838651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Avenir Next LT Pro</vt:lpstr>
      <vt:lpstr>Calibri</vt:lpstr>
      <vt:lpstr>AccentBoxVTI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ASUS_K455L</dc:creator>
  <cp:lastModifiedBy>ASUS_K455L</cp:lastModifiedBy>
  <cp:revision>4</cp:revision>
  <dcterms:created xsi:type="dcterms:W3CDTF">2020-07-21T09:26:33Z</dcterms:created>
  <dcterms:modified xsi:type="dcterms:W3CDTF">2020-07-21T15:41:11Z</dcterms:modified>
</cp:coreProperties>
</file>